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678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14C254-D20A-4AFB-9CD2-4CB95531DDA4}" type="datetimeFigureOut">
              <a:rPr lang="zh-CN" altLang="en-US" smtClean="0"/>
              <a:t>2015/3/22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30AAA1-6EFF-4DAA-9F3A-4309662D7A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3740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长沙理工大学计算机与通信工程学院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2015/3/22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2015/3/22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2015/3/22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2015/3/22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2015/3/22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2015/3/22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2015/3/22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CN" altLang="en-US" dirty="0" smtClean="0"/>
              <a:t>长沙理工大学计算机与通信工程学院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995111"/>
            <a:ext cx="4773613" cy="387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alboard.cn:10000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002060"/>
                </a:solidFill>
                <a:latin typeface="华文琥珀" pitchFamily="2" charset="-122"/>
                <a:ea typeface="华文琥珀" pitchFamily="2" charset="-122"/>
              </a:rPr>
              <a:t>云博实践教学平台</a:t>
            </a:r>
            <a:endParaRPr lang="zh-CN" altLang="en-US" dirty="0">
              <a:solidFill>
                <a:srgbClr val="002060"/>
              </a:solidFill>
              <a:latin typeface="华文琥珀" pitchFamily="2" charset="-122"/>
              <a:ea typeface="华文琥珀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896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42F6-AB4D-4E3C-8B1C-6EAF8F5A20F4}" type="datetime1">
              <a:rPr lang="zh-CN" altLang="en-US" smtClean="0"/>
              <a:t>2015/3/22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长沙理工大学计算机与通信工程学院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88640"/>
            <a:ext cx="6048375" cy="42767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0"/>
            <a:ext cx="2724150" cy="2228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2809875"/>
            <a:ext cx="5514975" cy="4048125"/>
          </a:xfrm>
          <a:prstGeom prst="rect">
            <a:avLst/>
          </a:prstGeom>
        </p:spPr>
      </p:pic>
      <p:sp>
        <p:nvSpPr>
          <p:cNvPr id="9" name="椭圆 8"/>
          <p:cNvSpPr/>
          <p:nvPr/>
        </p:nvSpPr>
        <p:spPr>
          <a:xfrm>
            <a:off x="3491880" y="2084834"/>
            <a:ext cx="864096" cy="242168"/>
          </a:xfrm>
          <a:prstGeom prst="ellipse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1030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课程模板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课程模板须在后台设置</a:t>
            </a:r>
            <a:endParaRPr lang="en-US" altLang="zh-CN" dirty="0" smtClean="0"/>
          </a:p>
          <a:p>
            <a:r>
              <a:rPr lang="en-US" altLang="zh-CN" dirty="0" smtClean="0">
                <a:hlinkClick r:id="rId2"/>
              </a:rPr>
              <a:t>www.realboard.cn:10000</a:t>
            </a:r>
            <a:endParaRPr lang="en-US" altLang="zh-CN" dirty="0" smtClean="0"/>
          </a:p>
          <a:p>
            <a:r>
              <a:rPr lang="zh-CN" altLang="en-US" dirty="0" smtClean="0"/>
              <a:t>配置方式与一般课程案例配置方式一致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AE2BF-6D85-4213-871A-9D7868BDCE78}" type="datetime1">
              <a:rPr lang="zh-CN" altLang="en-US" smtClean="0"/>
              <a:t>2015/3/22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长沙理工大学计算机与通信工程学院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0115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学生作业提交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通过学宝提交</a:t>
            </a:r>
            <a:endParaRPr lang="en-US" altLang="zh-CN" dirty="0" smtClean="0"/>
          </a:p>
          <a:p>
            <a:r>
              <a:rPr lang="zh-CN" altLang="en-US" dirty="0" smtClean="0"/>
              <a:t>通过虚拟桌面作业宝提交</a:t>
            </a:r>
            <a:endParaRPr lang="en-US" altLang="zh-CN" dirty="0" smtClean="0"/>
          </a:p>
          <a:p>
            <a:r>
              <a:rPr lang="zh-CN" altLang="en-US" dirty="0" smtClean="0"/>
              <a:t>需要用</a:t>
            </a:r>
            <a:r>
              <a:rPr lang="en-US" altLang="zh-CN" dirty="0" smtClean="0"/>
              <a:t>.</a:t>
            </a:r>
            <a:r>
              <a:rPr lang="en-US" altLang="zh-CN" dirty="0" err="1" smtClean="0"/>
              <a:t>rar</a:t>
            </a:r>
            <a:r>
              <a:rPr lang="zh-CN" altLang="en-US" dirty="0" smtClean="0"/>
              <a:t>格式提交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F78CB-F9AC-4A20-A829-58B4B14C170F}" type="datetime1">
              <a:rPr lang="zh-CN" altLang="en-US" smtClean="0"/>
              <a:t>2015/3/22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长沙理工大学计算机与通信工程学院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7660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学宝下载</a:t>
            </a:r>
            <a:endParaRPr lang="en-US" altLang="zh-CN" dirty="0" smtClean="0"/>
          </a:p>
          <a:p>
            <a:r>
              <a:rPr lang="zh-CN" altLang="en-US" dirty="0" smtClean="0"/>
              <a:t>运行环境配置</a:t>
            </a:r>
            <a:endParaRPr lang="en-US" altLang="zh-CN" dirty="0" smtClean="0"/>
          </a:p>
          <a:p>
            <a:r>
              <a:rPr lang="zh-CN" altLang="en-US" dirty="0" smtClean="0"/>
              <a:t>学宝基本的用法</a:t>
            </a:r>
            <a:endParaRPr lang="en-US" altLang="zh-CN" dirty="0" smtClean="0"/>
          </a:p>
          <a:p>
            <a:r>
              <a:rPr lang="zh-CN" altLang="en-US" dirty="0" smtClean="0"/>
              <a:t>虚拟桌面介绍</a:t>
            </a:r>
            <a:endParaRPr lang="en-US" altLang="zh-CN" dirty="0" smtClean="0"/>
          </a:p>
          <a:p>
            <a:r>
              <a:rPr lang="zh-CN" altLang="en-US" dirty="0" smtClean="0"/>
              <a:t>配置课程资源</a:t>
            </a:r>
            <a:endParaRPr lang="en-US" altLang="zh-CN" dirty="0" smtClean="0"/>
          </a:p>
          <a:p>
            <a:r>
              <a:rPr lang="zh-CN" altLang="en-US" dirty="0" smtClean="0"/>
              <a:t>布置作业</a:t>
            </a:r>
            <a:endParaRPr lang="en-US" altLang="zh-CN" dirty="0" smtClean="0"/>
          </a:p>
          <a:p>
            <a:r>
              <a:rPr lang="zh-CN" altLang="en-US" dirty="0" smtClean="0"/>
              <a:t>提交作业</a:t>
            </a:r>
            <a:endParaRPr lang="zh-CN" alt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A1D4D-7ADE-4461-8D87-611335C0124B}" type="datetime1">
              <a:rPr lang="zh-CN" altLang="en-US" smtClean="0"/>
              <a:t>2015/3/22</a:t>
            </a:fld>
            <a:endParaRPr lang="zh-CN" alt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长沙理工大学计算机与通信工程学院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2193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62DF8-188A-409B-AA75-10435E07CF4D}" type="datetime1">
              <a:rPr lang="zh-CN" altLang="en-US" smtClean="0"/>
              <a:t>2015/3/22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长沙理工大学计算机与通信工程学院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091" y="332656"/>
            <a:ext cx="7397909" cy="5014138"/>
          </a:xfrm>
          <a:prstGeom prst="rect">
            <a:avLst/>
          </a:prstGeom>
        </p:spPr>
      </p:pic>
      <p:sp>
        <p:nvSpPr>
          <p:cNvPr id="7" name="椭圆 6"/>
          <p:cNvSpPr/>
          <p:nvPr/>
        </p:nvSpPr>
        <p:spPr>
          <a:xfrm>
            <a:off x="2555776" y="3429000"/>
            <a:ext cx="1224136" cy="432048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1835696" y="5085184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http://www.realboard.cn:10000</a:t>
            </a:r>
            <a:endParaRPr lang="zh-CN" alt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95536" y="188640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/>
              <a:t>下载实践平台客户端－学宝</a:t>
            </a:r>
            <a:endParaRPr lang="zh-CN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296426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5" presetClass="emph" presetSubtype="0" repeatCount="2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修改</a:t>
            </a:r>
            <a:r>
              <a:rPr lang="en-US" altLang="zh-CN" dirty="0" smtClean="0"/>
              <a:t>hosts</a:t>
            </a:r>
            <a:r>
              <a:rPr lang="zh-CN" altLang="en-US" dirty="0" smtClean="0"/>
              <a:t>文件绑定</a:t>
            </a:r>
            <a:r>
              <a:rPr lang="en-US" altLang="zh-CN" dirty="0" smtClean="0"/>
              <a:t>IP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042A4-F986-4BE1-A28A-608C65425F6F}" type="datetime1">
              <a:rPr lang="zh-CN" altLang="en-US" smtClean="0"/>
              <a:t>2015/3/22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长沙理工大学计算机与通信工程学院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99592" y="1628800"/>
            <a:ext cx="74888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/>
              <a:t>C:\Windows\System32\drivers\etc</a:t>
            </a:r>
            <a:endParaRPr lang="zh-CN" altLang="en-US" sz="3200" b="1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996952"/>
            <a:ext cx="1800200" cy="211177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2852936"/>
            <a:ext cx="4200000" cy="2933333"/>
          </a:xfrm>
          <a:prstGeom prst="rect">
            <a:avLst/>
          </a:prstGeom>
        </p:spPr>
      </p:pic>
      <p:sp>
        <p:nvSpPr>
          <p:cNvPr id="9" name="下箭头 8"/>
          <p:cNvSpPr/>
          <p:nvPr/>
        </p:nvSpPr>
        <p:spPr>
          <a:xfrm>
            <a:off x="1511660" y="2213575"/>
            <a:ext cx="684076" cy="6393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右箭头 9"/>
          <p:cNvSpPr/>
          <p:nvPr/>
        </p:nvSpPr>
        <p:spPr>
          <a:xfrm>
            <a:off x="2411760" y="3717032"/>
            <a:ext cx="1080120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2195736" y="5786269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10.64.12.11   www.realboard.cn</a:t>
            </a:r>
            <a:endParaRPr lang="zh-CN" alt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853698" y="3388598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用记事本编辑此文件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2632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264 -4.54209E-6 L -3.05556E-6 -4.54209E-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3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0" grpId="1" animBg="1"/>
      <p:bldP spid="1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06840" y="0"/>
            <a:ext cx="8229600" cy="1143000"/>
          </a:xfrm>
        </p:spPr>
        <p:txBody>
          <a:bodyPr/>
          <a:lstStyle/>
          <a:p>
            <a:r>
              <a:rPr lang="zh-CN" altLang="en-US" b="1" dirty="0" smtClean="0"/>
              <a:t>登录学</a:t>
            </a:r>
            <a:r>
              <a:rPr lang="zh-CN" altLang="en-US" b="1" dirty="0" smtClean="0"/>
              <a:t>宝</a:t>
            </a:r>
            <a:endParaRPr lang="zh-CN" altLang="en-US" b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2D4A3-5776-4D4C-B719-07B8D479A891}" type="datetime1">
              <a:rPr lang="zh-CN" altLang="en-US" smtClean="0"/>
              <a:t>2015/3/22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长沙理工大学计算机与通信工程学院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836712"/>
            <a:ext cx="2675340" cy="580526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1520" y="1916832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用户名</a:t>
            </a:r>
            <a:r>
              <a:rPr lang="zh-CN" altLang="en-US" sz="2400" dirty="0" smtClean="0"/>
              <a:t>：</a:t>
            </a:r>
            <a:r>
              <a:rPr lang="zh-CN" altLang="en-US" sz="2400" b="1" dirty="0" smtClean="0">
                <a:latin typeface="华文细黑" pitchFamily="2" charset="-122"/>
                <a:ea typeface="华文细黑" pitchFamily="2" charset="-122"/>
              </a:rPr>
              <a:t>ＣＳＬ＋工号</a:t>
            </a:r>
            <a:endParaRPr lang="zh-CN" altLang="en-US" sz="2400" b="1" dirty="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3144" y="2924944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密　码</a:t>
            </a:r>
            <a:r>
              <a:rPr lang="zh-CN" altLang="en-US" sz="2400" dirty="0" smtClean="0"/>
              <a:t>：</a:t>
            </a:r>
            <a:r>
              <a:rPr lang="zh-CN" altLang="en-US" sz="2400" b="1" dirty="0" smtClean="0">
                <a:latin typeface="华文细黑" pitchFamily="2" charset="-122"/>
                <a:ea typeface="华文细黑" pitchFamily="2" charset="-122"/>
              </a:rPr>
              <a:t>工号</a:t>
            </a:r>
            <a:endParaRPr lang="zh-CN" altLang="en-US" sz="2400" b="1" dirty="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2211" y="4581128"/>
            <a:ext cx="56140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/>
              <a:t>注意：若在内网，可直接登录</a:t>
            </a:r>
            <a:endParaRPr lang="en-US" altLang="zh-CN" sz="2400" dirty="0" smtClean="0"/>
          </a:p>
          <a:p>
            <a:r>
              <a:rPr lang="zh-CN" altLang="en-US" sz="2400" dirty="0" smtClean="0"/>
              <a:t>             若在外网，请先运行</a:t>
            </a:r>
            <a:r>
              <a:rPr lang="en-US" altLang="zh-CN" sz="2400" dirty="0" smtClean="0"/>
              <a:t>VPN</a:t>
            </a:r>
            <a:r>
              <a:rPr lang="zh-CN" altLang="en-US" sz="2400" dirty="0" smtClean="0"/>
              <a:t>，再登录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70133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88769"/>
            <a:ext cx="8229600" cy="1143000"/>
          </a:xfrm>
        </p:spPr>
        <p:txBody>
          <a:bodyPr/>
          <a:lstStyle/>
          <a:p>
            <a:r>
              <a:rPr lang="zh-CN" altLang="en-US" b="1" dirty="0" smtClean="0"/>
              <a:t>学宝主界面</a:t>
            </a:r>
            <a:endParaRPr lang="zh-CN" altLang="en-US" b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4F84E-BF6D-41E2-B89D-AF80F27D26A2}" type="datetime1">
              <a:rPr lang="zh-CN" altLang="en-US" smtClean="0"/>
              <a:t>2015/3/22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长沙理工大学计算机与通信工程学院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980728"/>
            <a:ext cx="2723614" cy="587727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980728"/>
            <a:ext cx="2734669" cy="5877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63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主界面上最主要的三个按钮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77E8B-C8F0-4C8C-A694-C1F9574C2965}" type="datetime1">
              <a:rPr lang="zh-CN" altLang="en-US" smtClean="0"/>
              <a:t>2015/3/22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长沙理工大学计算机与通信工程学院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276871"/>
            <a:ext cx="576064" cy="60224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2252512"/>
            <a:ext cx="648072" cy="62660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252512"/>
            <a:ext cx="576064" cy="57606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871700" y="321297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资料库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635140" y="3181431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作业管理</a:t>
            </a:r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400092" y="3180710"/>
            <a:ext cx="1116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案例制作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3046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505A0-DAC7-4F82-996E-1EF44C16C337}" type="datetime1">
              <a:rPr lang="zh-CN" altLang="en-US" smtClean="0"/>
              <a:t>2015/3/22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长沙理工大学计算机与通信工程学院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81075"/>
            <a:ext cx="2736850" cy="587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1328737"/>
            <a:ext cx="4581525" cy="4200525"/>
          </a:xfrm>
          <a:prstGeom prst="rect">
            <a:avLst/>
          </a:prstGeom>
        </p:spPr>
      </p:pic>
      <p:sp>
        <p:nvSpPr>
          <p:cNvPr id="7" name="椭圆 6"/>
          <p:cNvSpPr/>
          <p:nvPr/>
        </p:nvSpPr>
        <p:spPr>
          <a:xfrm>
            <a:off x="251520" y="2348880"/>
            <a:ext cx="1944216" cy="288032"/>
          </a:xfrm>
          <a:prstGeom prst="ellipse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右箭头 7"/>
          <p:cNvSpPr/>
          <p:nvPr/>
        </p:nvSpPr>
        <p:spPr>
          <a:xfrm>
            <a:off x="2484314" y="2348880"/>
            <a:ext cx="100811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7308304" y="2003475"/>
            <a:ext cx="981125" cy="288032"/>
          </a:xfrm>
          <a:prstGeom prst="ellipse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8449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03AD-EAAD-47CD-A92F-986E68CA688C}" type="datetime1">
              <a:rPr lang="zh-CN" altLang="en-US" smtClean="0"/>
              <a:t>2015/3/22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长沙理工大学计算机与通信工程学院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04363"/>
            <a:ext cx="9144000" cy="2849273"/>
          </a:xfrm>
          <a:prstGeom prst="rect">
            <a:avLst/>
          </a:prstGeom>
        </p:spPr>
      </p:pic>
      <p:sp>
        <p:nvSpPr>
          <p:cNvPr id="7" name="椭圆 6"/>
          <p:cNvSpPr/>
          <p:nvPr/>
        </p:nvSpPr>
        <p:spPr>
          <a:xfrm>
            <a:off x="2555776" y="2636912"/>
            <a:ext cx="981125" cy="288032"/>
          </a:xfrm>
          <a:prstGeom prst="ellipse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6948264" y="4293096"/>
            <a:ext cx="981125" cy="288032"/>
          </a:xfrm>
          <a:prstGeom prst="ellipse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8162875" y="4293096"/>
            <a:ext cx="981125" cy="288032"/>
          </a:xfrm>
          <a:prstGeom prst="ellipse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9723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212</Words>
  <Application>Microsoft Office PowerPoint</Application>
  <PresentationFormat>全屏显示(4:3)</PresentationFormat>
  <Paragraphs>54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Office 主题</vt:lpstr>
      <vt:lpstr>云博实践教学平台</vt:lpstr>
      <vt:lpstr>PowerPoint 演示文稿</vt:lpstr>
      <vt:lpstr>PowerPoint 演示文稿</vt:lpstr>
      <vt:lpstr>修改hosts文件绑定IP</vt:lpstr>
      <vt:lpstr>登录学宝</vt:lpstr>
      <vt:lpstr>学宝主界面</vt:lpstr>
      <vt:lpstr>主界面上最主要的三个按钮</vt:lpstr>
      <vt:lpstr>PowerPoint 演示文稿</vt:lpstr>
      <vt:lpstr>PowerPoint 演示文稿</vt:lpstr>
      <vt:lpstr>PowerPoint 演示文稿</vt:lpstr>
      <vt:lpstr>课程模板</vt:lpstr>
      <vt:lpstr>学生作业提交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云博实践教学平台</dc:title>
  <dc:creator>bullfly</dc:creator>
  <cp:lastModifiedBy>XiTongPan</cp:lastModifiedBy>
  <cp:revision>12</cp:revision>
  <dcterms:created xsi:type="dcterms:W3CDTF">2015-03-14T10:15:29Z</dcterms:created>
  <dcterms:modified xsi:type="dcterms:W3CDTF">2015-03-22T15:00:29Z</dcterms:modified>
</cp:coreProperties>
</file>